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Relationship Id="rId21" Type="http://schemas.openxmlformats.org/officeDocument/2006/relationships/image" Target="../media/image286.png"/><Relationship Id="rId22" Type="http://schemas.openxmlformats.org/officeDocument/2006/relationships/image" Target="../media/image287.png"/><Relationship Id="rId23" Type="http://schemas.openxmlformats.org/officeDocument/2006/relationships/image" Target="../media/image288.png"/><Relationship Id="rId24" Type="http://schemas.openxmlformats.org/officeDocument/2006/relationships/image" Target="../media/image289.png"/><Relationship Id="rId25" Type="http://schemas.openxmlformats.org/officeDocument/2006/relationships/image" Target="../media/image290.png"/><Relationship Id="rId26" Type="http://schemas.openxmlformats.org/officeDocument/2006/relationships/image" Target="../media/image291.png"/><Relationship Id="rId27" Type="http://schemas.openxmlformats.org/officeDocument/2006/relationships/image" Target="../media/image29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Relationship Id="rId16" Type="http://schemas.openxmlformats.org/officeDocument/2006/relationships/image" Target="../media/image365.png"/><Relationship Id="rId17" Type="http://schemas.openxmlformats.org/officeDocument/2006/relationships/image" Target="../media/image366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22" Type="http://schemas.openxmlformats.org/officeDocument/2006/relationships/image" Target="../media/image371.png"/><Relationship Id="rId23" Type="http://schemas.openxmlformats.org/officeDocument/2006/relationships/image" Target="../media/image372.png"/><Relationship Id="rId24" Type="http://schemas.openxmlformats.org/officeDocument/2006/relationships/image" Target="../media/image373.png"/><Relationship Id="rId25" Type="http://schemas.openxmlformats.org/officeDocument/2006/relationships/image" Target="../media/image374.png"/><Relationship Id="rId26" Type="http://schemas.openxmlformats.org/officeDocument/2006/relationships/image" Target="../media/image375.png"/><Relationship Id="rId27" Type="http://schemas.openxmlformats.org/officeDocument/2006/relationships/image" Target="../media/image376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Relationship Id="rId24" Type="http://schemas.openxmlformats.org/officeDocument/2006/relationships/image" Target="../media/image401.png"/><Relationship Id="rId25" Type="http://schemas.openxmlformats.org/officeDocument/2006/relationships/image" Target="../media/image402.png"/><Relationship Id="rId26" Type="http://schemas.openxmlformats.org/officeDocument/2006/relationships/image" Target="../media/image403.png"/><Relationship Id="rId27" Type="http://schemas.openxmlformats.org/officeDocument/2006/relationships/image" Target="../media/image404.png"/><Relationship Id="rId28" Type="http://schemas.openxmlformats.org/officeDocument/2006/relationships/image" Target="../media/image405.png"/><Relationship Id="rId29" Type="http://schemas.openxmlformats.org/officeDocument/2006/relationships/image" Target="../media/image406.png"/><Relationship Id="rId30" Type="http://schemas.openxmlformats.org/officeDocument/2006/relationships/image" Target="../media/image407.png"/><Relationship Id="rId31" Type="http://schemas.openxmlformats.org/officeDocument/2006/relationships/image" Target="../media/image408.png"/><Relationship Id="rId32" Type="http://schemas.openxmlformats.org/officeDocument/2006/relationships/image" Target="../media/image409.png"/><Relationship Id="rId33" Type="http://schemas.openxmlformats.org/officeDocument/2006/relationships/image" Target="../media/image410.png"/><Relationship Id="rId34" Type="http://schemas.openxmlformats.org/officeDocument/2006/relationships/image" Target="../media/image411.png"/><Relationship Id="rId35" Type="http://schemas.openxmlformats.org/officeDocument/2006/relationships/image" Target="../media/image4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Relationship Id="rId16" Type="http://schemas.openxmlformats.org/officeDocument/2006/relationships/image" Target="../media/image427.png"/><Relationship Id="rId17" Type="http://schemas.openxmlformats.org/officeDocument/2006/relationships/image" Target="../media/image428.png"/><Relationship Id="rId18" Type="http://schemas.openxmlformats.org/officeDocument/2006/relationships/image" Target="../media/image429.png"/><Relationship Id="rId19" Type="http://schemas.openxmlformats.org/officeDocument/2006/relationships/image" Target="../media/image430.png"/><Relationship Id="rId20" Type="http://schemas.openxmlformats.org/officeDocument/2006/relationships/image" Target="../media/image431.png"/><Relationship Id="rId21" Type="http://schemas.openxmlformats.org/officeDocument/2006/relationships/image" Target="../media/image432.png"/><Relationship Id="rId22" Type="http://schemas.openxmlformats.org/officeDocument/2006/relationships/image" Target="../media/image433.png"/><Relationship Id="rId23" Type="http://schemas.openxmlformats.org/officeDocument/2006/relationships/image" Target="../media/image434.png"/><Relationship Id="rId24" Type="http://schemas.openxmlformats.org/officeDocument/2006/relationships/image" Target="../media/image435.png"/><Relationship Id="rId25" Type="http://schemas.openxmlformats.org/officeDocument/2006/relationships/image" Target="../media/image436.png"/><Relationship Id="rId26" Type="http://schemas.openxmlformats.org/officeDocument/2006/relationships/image" Target="../media/image4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451.png"/><Relationship Id="rId16" Type="http://schemas.openxmlformats.org/officeDocument/2006/relationships/image" Target="../media/image452.png"/><Relationship Id="rId17" Type="http://schemas.openxmlformats.org/officeDocument/2006/relationships/image" Target="../media/image453.png"/><Relationship Id="rId18" Type="http://schemas.openxmlformats.org/officeDocument/2006/relationships/image" Target="../media/image454.png"/><Relationship Id="rId19" Type="http://schemas.openxmlformats.org/officeDocument/2006/relationships/image" Target="../media/image4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Relationship Id="rId17" Type="http://schemas.openxmlformats.org/officeDocument/2006/relationships/image" Target="../media/image471.png"/><Relationship Id="rId18" Type="http://schemas.openxmlformats.org/officeDocument/2006/relationships/image" Target="../media/image472.png"/><Relationship Id="rId19" Type="http://schemas.openxmlformats.org/officeDocument/2006/relationships/image" Target="../media/image473.png"/><Relationship Id="rId20" Type="http://schemas.openxmlformats.org/officeDocument/2006/relationships/image" Target="../media/image474.png"/><Relationship Id="rId21" Type="http://schemas.openxmlformats.org/officeDocument/2006/relationships/image" Target="../media/image475.png"/><Relationship Id="rId22" Type="http://schemas.openxmlformats.org/officeDocument/2006/relationships/image" Target="../media/image4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491.png"/><Relationship Id="rId17" Type="http://schemas.openxmlformats.org/officeDocument/2006/relationships/image" Target="../media/image49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573.png"/><Relationship Id="rId17" Type="http://schemas.openxmlformats.org/officeDocument/2006/relationships/image" Target="../media/image5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Relationship Id="rId29" Type="http://schemas.openxmlformats.org/officeDocument/2006/relationships/image" Target="../media/image602.png"/><Relationship Id="rId30" Type="http://schemas.openxmlformats.org/officeDocument/2006/relationships/image" Target="../media/image603.png"/><Relationship Id="rId31" Type="http://schemas.openxmlformats.org/officeDocument/2006/relationships/image" Target="../media/image604.png"/><Relationship Id="rId32" Type="http://schemas.openxmlformats.org/officeDocument/2006/relationships/image" Target="../media/image60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6.png"/><Relationship Id="rId3" Type="http://schemas.openxmlformats.org/officeDocument/2006/relationships/image" Target="../media/image607.png"/><Relationship Id="rId4" Type="http://schemas.openxmlformats.org/officeDocument/2006/relationships/image" Target="../media/image608.png"/><Relationship Id="rId5" Type="http://schemas.openxmlformats.org/officeDocument/2006/relationships/image" Target="../media/image609.png"/><Relationship Id="rId6" Type="http://schemas.openxmlformats.org/officeDocument/2006/relationships/image" Target="../media/image610.png"/><Relationship Id="rId7" Type="http://schemas.openxmlformats.org/officeDocument/2006/relationships/image" Target="../media/image611.png"/><Relationship Id="rId8" Type="http://schemas.openxmlformats.org/officeDocument/2006/relationships/image" Target="../media/image612.png"/><Relationship Id="rId9" Type="http://schemas.openxmlformats.org/officeDocument/2006/relationships/image" Target="../media/image613.png"/><Relationship Id="rId10" Type="http://schemas.openxmlformats.org/officeDocument/2006/relationships/image" Target="../media/image614.png"/><Relationship Id="rId11" Type="http://schemas.openxmlformats.org/officeDocument/2006/relationships/image" Target="../media/image615.png"/><Relationship Id="rId12" Type="http://schemas.openxmlformats.org/officeDocument/2006/relationships/image" Target="../media/image616.png"/><Relationship Id="rId13" Type="http://schemas.openxmlformats.org/officeDocument/2006/relationships/image" Target="../media/image617.png"/><Relationship Id="rId14" Type="http://schemas.openxmlformats.org/officeDocument/2006/relationships/image" Target="../media/image618.png"/><Relationship Id="rId15" Type="http://schemas.openxmlformats.org/officeDocument/2006/relationships/image" Target="../media/image619.png"/><Relationship Id="rId16" Type="http://schemas.openxmlformats.org/officeDocument/2006/relationships/image" Target="../media/image620.png"/><Relationship Id="rId17" Type="http://schemas.openxmlformats.org/officeDocument/2006/relationships/image" Target="../media/image621.png"/><Relationship Id="rId18" Type="http://schemas.openxmlformats.org/officeDocument/2006/relationships/image" Target="../media/image622.png"/><Relationship Id="rId19" Type="http://schemas.openxmlformats.org/officeDocument/2006/relationships/image" Target="../media/image623.png"/><Relationship Id="rId20" Type="http://schemas.openxmlformats.org/officeDocument/2006/relationships/image" Target="../media/image624.png"/><Relationship Id="rId21" Type="http://schemas.openxmlformats.org/officeDocument/2006/relationships/image" Target="../media/image625.png"/><Relationship Id="rId22" Type="http://schemas.openxmlformats.org/officeDocument/2006/relationships/image" Target="../media/image626.png"/><Relationship Id="rId23" Type="http://schemas.openxmlformats.org/officeDocument/2006/relationships/image" Target="../media/image627.png"/><Relationship Id="rId24" Type="http://schemas.openxmlformats.org/officeDocument/2006/relationships/image" Target="../media/image628.png"/><Relationship Id="rId25" Type="http://schemas.openxmlformats.org/officeDocument/2006/relationships/image" Target="../media/image629.png"/><Relationship Id="rId26" Type="http://schemas.openxmlformats.org/officeDocument/2006/relationships/image" Target="../media/image630.png"/><Relationship Id="rId27" Type="http://schemas.openxmlformats.org/officeDocument/2006/relationships/image" Target="../media/image631.png"/><Relationship Id="rId28" Type="http://schemas.openxmlformats.org/officeDocument/2006/relationships/image" Target="../media/image632.png"/><Relationship Id="rId29" Type="http://schemas.openxmlformats.org/officeDocument/2006/relationships/image" Target="../media/image633.png"/><Relationship Id="rId30" Type="http://schemas.openxmlformats.org/officeDocument/2006/relationships/image" Target="../media/image634.png"/><Relationship Id="rId31" Type="http://schemas.openxmlformats.org/officeDocument/2006/relationships/image" Target="../media/image635.png"/><Relationship Id="rId32" Type="http://schemas.openxmlformats.org/officeDocument/2006/relationships/image" Target="../media/image63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Relationship Id="rId6" Type="http://schemas.openxmlformats.org/officeDocument/2006/relationships/image" Target="../media/image641.png"/><Relationship Id="rId7" Type="http://schemas.openxmlformats.org/officeDocument/2006/relationships/image" Target="../media/image642.png"/><Relationship Id="rId8" Type="http://schemas.openxmlformats.org/officeDocument/2006/relationships/image" Target="../media/image643.png"/><Relationship Id="rId9" Type="http://schemas.openxmlformats.org/officeDocument/2006/relationships/image" Target="../media/image644.png"/><Relationship Id="rId10" Type="http://schemas.openxmlformats.org/officeDocument/2006/relationships/image" Target="../media/image645.png"/><Relationship Id="rId11" Type="http://schemas.openxmlformats.org/officeDocument/2006/relationships/image" Target="../media/image646.png"/><Relationship Id="rId12" Type="http://schemas.openxmlformats.org/officeDocument/2006/relationships/image" Target="../media/image647.png"/><Relationship Id="rId13" Type="http://schemas.openxmlformats.org/officeDocument/2006/relationships/image" Target="../media/image648.png"/><Relationship Id="rId14" Type="http://schemas.openxmlformats.org/officeDocument/2006/relationships/image" Target="../media/image649.png"/><Relationship Id="rId15" Type="http://schemas.openxmlformats.org/officeDocument/2006/relationships/image" Target="../media/image650.png"/><Relationship Id="rId16" Type="http://schemas.openxmlformats.org/officeDocument/2006/relationships/image" Target="../media/image651.png"/><Relationship Id="rId17" Type="http://schemas.openxmlformats.org/officeDocument/2006/relationships/image" Target="../media/image6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3.png"/><Relationship Id="rId3" Type="http://schemas.openxmlformats.org/officeDocument/2006/relationships/image" Target="../media/image654.png"/><Relationship Id="rId4" Type="http://schemas.openxmlformats.org/officeDocument/2006/relationships/image" Target="../media/image655.png"/><Relationship Id="rId5" Type="http://schemas.openxmlformats.org/officeDocument/2006/relationships/image" Target="../media/image656.png"/><Relationship Id="rId6" Type="http://schemas.openxmlformats.org/officeDocument/2006/relationships/image" Target="../media/image657.png"/><Relationship Id="rId7" Type="http://schemas.openxmlformats.org/officeDocument/2006/relationships/image" Target="../media/image658.png"/><Relationship Id="rId8" Type="http://schemas.openxmlformats.org/officeDocument/2006/relationships/image" Target="../media/image659.png"/><Relationship Id="rId9" Type="http://schemas.openxmlformats.org/officeDocument/2006/relationships/image" Target="../media/image660.png"/><Relationship Id="rId10" Type="http://schemas.openxmlformats.org/officeDocument/2006/relationships/image" Target="../media/image661.png"/><Relationship Id="rId11" Type="http://schemas.openxmlformats.org/officeDocument/2006/relationships/image" Target="../media/image662.png"/><Relationship Id="rId12" Type="http://schemas.openxmlformats.org/officeDocument/2006/relationships/image" Target="../media/image663.png"/><Relationship Id="rId13" Type="http://schemas.openxmlformats.org/officeDocument/2006/relationships/image" Target="../media/image664.png"/><Relationship Id="rId14" Type="http://schemas.openxmlformats.org/officeDocument/2006/relationships/image" Target="../media/image665.png"/><Relationship Id="rId15" Type="http://schemas.openxmlformats.org/officeDocument/2006/relationships/image" Target="../media/image6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24" Type="http://schemas.openxmlformats.org/officeDocument/2006/relationships/image" Target="../media/image92.png"/><Relationship Id="rId25" Type="http://schemas.openxmlformats.org/officeDocument/2006/relationships/image" Target="../media/image93.png"/><Relationship Id="rId26" Type="http://schemas.openxmlformats.org/officeDocument/2006/relationships/image" Target="../media/image94.png"/><Relationship Id="rId27" Type="http://schemas.openxmlformats.org/officeDocument/2006/relationships/image" Target="../media/image95.png"/><Relationship Id="rId28" Type="http://schemas.openxmlformats.org/officeDocument/2006/relationships/image" Target="../media/image96.png"/><Relationship Id="rId29" Type="http://schemas.openxmlformats.org/officeDocument/2006/relationships/image" Target="../media/image97.png"/><Relationship Id="rId30" Type="http://schemas.openxmlformats.org/officeDocument/2006/relationships/image" Target="../media/image9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openxmlformats.org/officeDocument/2006/relationships/image" Target="../media/image125.png"/><Relationship Id="rId29" Type="http://schemas.openxmlformats.org/officeDocument/2006/relationships/image" Target="../media/image126.png"/><Relationship Id="rId30" Type="http://schemas.openxmlformats.org/officeDocument/2006/relationships/image" Target="../media/image127.png"/><Relationship Id="rId31" Type="http://schemas.openxmlformats.org/officeDocument/2006/relationships/image" Target="../media/image128.png"/><Relationship Id="rId32" Type="http://schemas.openxmlformats.org/officeDocument/2006/relationships/image" Target="../media/image129.png"/><Relationship Id="rId33" Type="http://schemas.openxmlformats.org/officeDocument/2006/relationships/image" Target="../media/image130.png"/><Relationship Id="rId34" Type="http://schemas.openxmlformats.org/officeDocument/2006/relationships/image" Target="../media/image131.png"/><Relationship Id="rId35" Type="http://schemas.openxmlformats.org/officeDocument/2006/relationships/image" Target="../media/image132.png"/><Relationship Id="rId36" Type="http://schemas.openxmlformats.org/officeDocument/2006/relationships/image" Target="../media/image133.png"/><Relationship Id="rId37" Type="http://schemas.openxmlformats.org/officeDocument/2006/relationships/image" Target="../media/image1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229351"/>
            <a:chOff x="0" y="0"/>
            <a:chExt cx="18285714" cy="9229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2293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47321" y="9514888"/>
            <a:ext cx="5159776" cy="637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5165" y="6194430"/>
            <a:ext cx="4615385" cy="590476"/>
            <a:chOff x="6835165" y="6194430"/>
            <a:chExt cx="4615385" cy="5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5165" y="6194430"/>
              <a:ext cx="4615385" cy="5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7507" y="6147116"/>
            <a:ext cx="6119011" cy="7526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3402" y="2811783"/>
            <a:ext cx="9741364" cy="8802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6224" y="3108716"/>
            <a:ext cx="6171364" cy="6171429"/>
            <a:chOff x="12276224" y="3108716"/>
            <a:chExt cx="617136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6224" y="3108716"/>
              <a:ext cx="617136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85755" y="2845664"/>
            <a:ext cx="16653049" cy="29568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08542" y="5385401"/>
            <a:ext cx="9150842" cy="7081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4496" y="9598316"/>
            <a:ext cx="5326033" cy="463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0538" y="1668595"/>
            <a:ext cx="8140647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2897" y="6251430"/>
            <a:ext cx="4499993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29297" y="4889535"/>
            <a:ext cx="4097488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5811" y="7595411"/>
            <a:ext cx="4250098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87849" y="9598316"/>
            <a:ext cx="416452" cy="454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938" y="1668595"/>
            <a:ext cx="7611343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1488" y="6251430"/>
            <a:ext cx="4311412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6011" y="4889535"/>
            <a:ext cx="4639345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06011" y="7595411"/>
            <a:ext cx="4639345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3201" y="9598316"/>
            <a:ext cx="5320395" cy="454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6710" y="2002595"/>
            <a:ext cx="3430228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64" y="2302069"/>
              <a:ext cx="1417507" cy="696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4503" y="3743464"/>
            <a:ext cx="4333526" cy="5018029"/>
            <a:chOff x="1494503" y="3743464"/>
            <a:chExt cx="4333526" cy="50180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4503" y="3743464"/>
              <a:ext cx="4333526" cy="5018029"/>
              <a:chOff x="1494503" y="3743464"/>
              <a:chExt cx="4333526" cy="50180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4503" y="3743464"/>
                <a:ext cx="4333526" cy="50180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3439" y="3696697"/>
              <a:ext cx="2363736" cy="68674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734" y="6858135"/>
              <a:ext cx="4579211" cy="15300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817489" y="4804857"/>
              <a:ext cx="1685552" cy="1577168"/>
              <a:chOff x="2817489" y="4804857"/>
              <a:chExt cx="1685552" cy="15771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7489" y="4804857"/>
                <a:ext cx="1685552" cy="157716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446571" y="3739888"/>
            <a:ext cx="4333526" cy="5018029"/>
            <a:chOff x="12446571" y="3739888"/>
            <a:chExt cx="4333526" cy="50180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446571" y="3739888"/>
              <a:ext cx="4333526" cy="5018029"/>
              <a:chOff x="12446571" y="3739888"/>
              <a:chExt cx="4333526" cy="501802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446571" y="3739888"/>
                <a:ext cx="4333526" cy="5018029"/>
                <a:chOff x="12446571" y="3739888"/>
                <a:chExt cx="4333526" cy="501802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446571" y="3739888"/>
                  <a:ext cx="4333526" cy="5018029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05003" y="6854559"/>
                <a:ext cx="4518802" cy="1530040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13676110" y="4801281"/>
                <a:ext cx="1713265" cy="1603156"/>
                <a:chOff x="13676110" y="4801281"/>
                <a:chExt cx="1713265" cy="160315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676110" y="4801281"/>
                  <a:ext cx="1713265" cy="1603156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47832" y="3693121"/>
              <a:ext cx="2462059" cy="6772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70188" y="3743464"/>
            <a:ext cx="4333526" cy="5018029"/>
            <a:chOff x="6970188" y="3743464"/>
            <a:chExt cx="4333526" cy="50180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70188" y="3743464"/>
              <a:ext cx="4333526" cy="5018029"/>
              <a:chOff x="6970188" y="3743464"/>
              <a:chExt cx="4333526" cy="501802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70188" y="3743464"/>
                <a:ext cx="4333526" cy="501802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85178" y="3696697"/>
              <a:ext cx="2354212" cy="68674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4407" y="6858135"/>
              <a:ext cx="4563240" cy="153004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369154" y="4804857"/>
              <a:ext cx="1563661" cy="1563661"/>
              <a:chOff x="8369154" y="4804857"/>
              <a:chExt cx="1563661" cy="156366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369154" y="4804857"/>
                <a:ext cx="1563661" cy="1563661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8039" y="9598316"/>
            <a:ext cx="5315405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483" y="2598585"/>
            <a:ext cx="3267070" cy="23487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4577"/>
            <a:ext cx="868567" cy="454075"/>
            <a:chOff x="950431" y="2384577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4577"/>
              <a:ext cx="868567" cy="454075"/>
              <a:chOff x="950431" y="2384577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4577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421" y="2295735"/>
              <a:ext cx="1381259" cy="718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9841" y="3070901"/>
            <a:ext cx="5755053" cy="5614813"/>
            <a:chOff x="5269841" y="3070901"/>
            <a:chExt cx="5755053" cy="56148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9841" y="3070901"/>
              <a:ext cx="5755053" cy="5614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56131" y="3070901"/>
            <a:ext cx="5755053" cy="5614813"/>
            <a:chOff x="11356131" y="3070901"/>
            <a:chExt cx="5755053" cy="56148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6131" y="3070901"/>
              <a:ext cx="5755053" cy="56148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8583" y="3243259"/>
            <a:ext cx="5269888" cy="6212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3345" y="3243259"/>
            <a:ext cx="5459355" cy="6212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94132" y="3986066"/>
            <a:ext cx="4306471" cy="4699648"/>
            <a:chOff x="5994132" y="3986066"/>
            <a:chExt cx="4306471" cy="46996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4132" y="3986066"/>
              <a:ext cx="4306471" cy="46996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80422" y="4002050"/>
            <a:ext cx="4306471" cy="4699648"/>
            <a:chOff x="12080422" y="4002050"/>
            <a:chExt cx="4306471" cy="4699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0422" y="4002050"/>
              <a:ext cx="4306471" cy="46996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9173" y="9598316"/>
            <a:ext cx="5312005" cy="4541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2064" y="3751131"/>
            <a:ext cx="10630440" cy="24385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4002" y="3359764"/>
              <a:ext cx="1388421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00455" y="7636335"/>
            <a:ext cx="16585421" cy="8924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4820" y="9598316"/>
            <a:ext cx="5325062" cy="463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5668" y="2313574"/>
            <a:ext cx="11923239" cy="6815708"/>
            <a:chOff x="1765668" y="2313574"/>
            <a:chExt cx="11923239" cy="6815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5668" y="2313574"/>
              <a:ext cx="11923239" cy="6815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483" y="2598585"/>
            <a:ext cx="3228975" cy="23487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0431" y="2384577"/>
            <a:ext cx="868567" cy="454075"/>
            <a:chOff x="950431" y="2384577"/>
            <a:chExt cx="868567" cy="4540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0431" y="2384577"/>
              <a:ext cx="868567" cy="454075"/>
              <a:chOff x="950431" y="2384577"/>
              <a:chExt cx="868567" cy="4540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0431" y="2384577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802" y="2299954"/>
              <a:ext cx="1423640" cy="6968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4678" y="2313574"/>
            <a:ext cx="4406287" cy="2194430"/>
            <a:chOff x="13464678" y="2313574"/>
            <a:chExt cx="4406287" cy="21944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385133" y="2313574"/>
              <a:ext cx="2565377" cy="1285714"/>
              <a:chOff x="14385133" y="2313574"/>
              <a:chExt cx="2565377" cy="128571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4385133" y="2313574"/>
                <a:ext cx="1277477" cy="1277477"/>
                <a:chOff x="14385133" y="2313574"/>
                <a:chExt cx="1277477" cy="127747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385133" y="2313574"/>
                  <a:ext cx="1277477" cy="127747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5664796" y="2313574"/>
                <a:ext cx="1277477" cy="1277477"/>
                <a:chOff x="15664796" y="2313574"/>
                <a:chExt cx="1277477" cy="127747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664796" y="2313574"/>
                  <a:ext cx="1277477" cy="12774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6776" y="3260031"/>
              <a:ext cx="6146570" cy="17283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64678" y="7416496"/>
            <a:ext cx="4406287" cy="1712786"/>
            <a:chOff x="13464678" y="7416496"/>
            <a:chExt cx="4406287" cy="17127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47045" y="7416496"/>
              <a:ext cx="1241554" cy="1241554"/>
              <a:chOff x="15047045" y="7416496"/>
              <a:chExt cx="1241554" cy="124155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047045" y="7416496"/>
                <a:ext cx="1241554" cy="124155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8386" y="8408909"/>
              <a:ext cx="6238856" cy="10583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4678" y="5096540"/>
            <a:ext cx="4406287" cy="1731421"/>
            <a:chOff x="13464678" y="5096540"/>
            <a:chExt cx="4406287" cy="173142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960484" y="5096540"/>
              <a:ext cx="1414764" cy="1260188"/>
              <a:chOff x="14960484" y="5096540"/>
              <a:chExt cx="1414764" cy="12601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60484" y="5096540"/>
                <a:ext cx="1414764" cy="126018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66567" y="6166445"/>
              <a:ext cx="6259360" cy="10359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7563" y="9598316"/>
            <a:ext cx="5316833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483" y="2696823"/>
            <a:ext cx="3498289" cy="2300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4577"/>
            <a:ext cx="868567" cy="454075"/>
            <a:chOff x="950431" y="2384577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4577"/>
              <a:ext cx="868567" cy="454075"/>
              <a:chOff x="950431" y="2384577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4577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859" y="2295735"/>
              <a:ext cx="1388421" cy="718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4619" y="2264843"/>
            <a:ext cx="4927178" cy="3165620"/>
            <a:chOff x="6484619" y="2264843"/>
            <a:chExt cx="4927178" cy="3165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4619" y="2264843"/>
              <a:ext cx="4927178" cy="31656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50059" y="2307042"/>
            <a:ext cx="2956370" cy="7643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4280" y="3560276"/>
            <a:ext cx="5237894" cy="11524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37813" y="2264843"/>
            <a:ext cx="4927178" cy="3165620"/>
            <a:chOff x="12437813" y="2264843"/>
            <a:chExt cx="4927178" cy="31656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7813" y="2264843"/>
              <a:ext cx="4927178" cy="31656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5517" y="2303843"/>
            <a:ext cx="2647210" cy="7451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90492" y="3510371"/>
            <a:ext cx="5485647" cy="12522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84619" y="5835117"/>
            <a:ext cx="4927178" cy="3165620"/>
            <a:chOff x="6484619" y="5835117"/>
            <a:chExt cx="4927178" cy="31656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84619" y="5835117"/>
              <a:ext cx="4927178" cy="316562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50059" y="5867309"/>
            <a:ext cx="2956370" cy="7643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01090" y="7135531"/>
            <a:ext cx="5340990" cy="11524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37813" y="5835117"/>
            <a:ext cx="4927178" cy="3165620"/>
            <a:chOff x="12437813" y="5835117"/>
            <a:chExt cx="4927178" cy="31656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37813" y="5835117"/>
              <a:ext cx="4927178" cy="31656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6375" y="5865025"/>
            <a:ext cx="2704970" cy="74152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54330" y="7135531"/>
            <a:ext cx="5340990" cy="11524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3280" y="7012249"/>
            <a:ext cx="3578428" cy="1874202"/>
            <a:chOff x="1013280" y="7012249"/>
            <a:chExt cx="3578428" cy="187420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3280" y="7012249"/>
              <a:ext cx="3578428" cy="18742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9798" y="5721429"/>
            <a:ext cx="3185391" cy="1286599"/>
            <a:chOff x="1209798" y="5721429"/>
            <a:chExt cx="3185391" cy="12865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9798" y="5721429"/>
              <a:ext cx="3185391" cy="12865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41896" y="9585820"/>
            <a:ext cx="5260957" cy="482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6710" y="1980824"/>
            <a:ext cx="5937590" cy="1533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249" y="2297849"/>
              <a:ext cx="1387774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9742" y="6045238"/>
            <a:ext cx="3651303" cy="2830541"/>
            <a:chOff x="1449742" y="6045238"/>
            <a:chExt cx="3651303" cy="28305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742" y="6045238"/>
              <a:ext cx="3651303" cy="28305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8335" y="6032183"/>
            <a:ext cx="2092421" cy="6212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5192" y="6818688"/>
            <a:ext cx="1757126" cy="6212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5192" y="7311935"/>
            <a:ext cx="1910040" cy="14023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61384" y="5238095"/>
            <a:ext cx="3651303" cy="3637684"/>
            <a:chOff x="5361384" y="5238095"/>
            <a:chExt cx="3651303" cy="3637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384" y="5238095"/>
              <a:ext cx="3651303" cy="36376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3872" y="5202230"/>
            <a:ext cx="2431270" cy="6466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73027" y="4419048"/>
            <a:ext cx="3651303" cy="4456732"/>
            <a:chOff x="9273027" y="4419048"/>
            <a:chExt cx="3651303" cy="44567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3027" y="4419048"/>
              <a:ext cx="3651303" cy="44567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7535" y="4403821"/>
            <a:ext cx="2396498" cy="6212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32101" y="5298419"/>
            <a:ext cx="2732917" cy="2184761"/>
            <a:chOff x="9732101" y="5298419"/>
            <a:chExt cx="2732917" cy="21847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32101" y="5298419"/>
              <a:ext cx="2732917" cy="218476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21402" y="7672802"/>
            <a:ext cx="3646993" cy="6755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84669" y="3609524"/>
            <a:ext cx="3651303" cy="5266255"/>
            <a:chOff x="13184669" y="3609524"/>
            <a:chExt cx="3651303" cy="52662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4669" y="3609524"/>
              <a:ext cx="3651303" cy="52662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87897" y="3579211"/>
            <a:ext cx="2158726" cy="6212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43789" y="4380952"/>
            <a:ext cx="2732917" cy="4075010"/>
            <a:chOff x="13643789" y="4380952"/>
            <a:chExt cx="2732917" cy="40750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3789" y="4380952"/>
              <a:ext cx="2732917" cy="40750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73662" y="6719908"/>
            <a:ext cx="1443606" cy="597743"/>
            <a:chOff x="3473662" y="6719908"/>
            <a:chExt cx="1443606" cy="5977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73662" y="6719908"/>
              <a:ext cx="1443606" cy="5977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35153" y="6415755"/>
            <a:ext cx="1044753" cy="1044753"/>
            <a:chOff x="5635153" y="6415755"/>
            <a:chExt cx="1044753" cy="10447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5153" y="6415755"/>
              <a:ext cx="1044753" cy="10447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73874" y="6415755"/>
            <a:ext cx="1044753" cy="1044753"/>
            <a:chOff x="7673874" y="6415755"/>
            <a:chExt cx="1044753" cy="104475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3874" y="6415755"/>
              <a:ext cx="1044753" cy="10447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62652" y="6685223"/>
            <a:ext cx="209701" cy="340705"/>
            <a:chOff x="7062652" y="6685223"/>
            <a:chExt cx="209701" cy="3407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340000">
              <a:off x="7062652" y="6685223"/>
              <a:ext cx="209701" cy="340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62652" y="6941212"/>
            <a:ext cx="209701" cy="340705"/>
            <a:chOff x="7062652" y="6941212"/>
            <a:chExt cx="209701" cy="34070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60000">
              <a:off x="7062652" y="6941212"/>
              <a:ext cx="209701" cy="3407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8054" y="7462928"/>
            <a:ext cx="1013739" cy="68100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46177" y="7462928"/>
            <a:ext cx="1740129" cy="67148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6268" y="9598316"/>
            <a:ext cx="5320719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757" y="1977757"/>
            <a:ext cx="5043086" cy="1538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421" y="2297849"/>
              <a:ext cx="1381259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0393" y="6420120"/>
            <a:ext cx="343459" cy="212182"/>
            <a:chOff x="6230393" y="6420120"/>
            <a:chExt cx="343459" cy="2121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0393" y="6420120"/>
              <a:ext cx="343459" cy="212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11862" y="6420120"/>
            <a:ext cx="343459" cy="212182"/>
            <a:chOff x="11711862" y="6420120"/>
            <a:chExt cx="343459" cy="2121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1862" y="6420120"/>
              <a:ext cx="343459" cy="212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6094" y="3743464"/>
            <a:ext cx="4333526" cy="5018029"/>
            <a:chOff x="6976094" y="3743464"/>
            <a:chExt cx="4333526" cy="50180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6094" y="3743464"/>
              <a:ext cx="4333526" cy="50180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67964" y="3737840"/>
            <a:ext cx="2130269" cy="6212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46897" y="3743464"/>
            <a:ext cx="4333526" cy="5018029"/>
            <a:chOff x="12446897" y="3743464"/>
            <a:chExt cx="4333526" cy="50180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6897" y="3743464"/>
              <a:ext cx="4333526" cy="50180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30211" y="3737840"/>
            <a:ext cx="2026069" cy="6212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5046" y="3743464"/>
            <a:ext cx="4333526" cy="5018029"/>
            <a:chOff x="1495046" y="3743464"/>
            <a:chExt cx="4333526" cy="50180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5046" y="3743464"/>
              <a:ext cx="4333526" cy="50180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30792" y="4975026"/>
            <a:ext cx="2554906" cy="2554906"/>
            <a:chOff x="2330792" y="4975026"/>
            <a:chExt cx="2554906" cy="25549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0792" y="4975026"/>
              <a:ext cx="2554906" cy="2554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97166" y="4975026"/>
            <a:ext cx="1891383" cy="2554906"/>
            <a:chOff x="8197166" y="4975026"/>
            <a:chExt cx="1891383" cy="25549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7166" y="4975026"/>
              <a:ext cx="1891383" cy="25549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41865" y="5308923"/>
            <a:ext cx="2339069" cy="2222393"/>
            <a:chOff x="13541865" y="5308923"/>
            <a:chExt cx="2339069" cy="22223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41865" y="5308923"/>
              <a:ext cx="2339069" cy="22223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11832" y="3737840"/>
            <a:ext cx="2878621" cy="62125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7563" y="9598316"/>
            <a:ext cx="5316833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5281" y="2039662"/>
            <a:ext cx="5636886" cy="1495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792" y="2297849"/>
              <a:ext cx="1392145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1186" y="3753622"/>
            <a:ext cx="3310404" cy="3310404"/>
            <a:chOff x="4391186" y="3753622"/>
            <a:chExt cx="3310404" cy="3310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1186" y="3753622"/>
              <a:ext cx="3310404" cy="3310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94905" y="4417707"/>
            <a:ext cx="1982235" cy="1982235"/>
            <a:chOff x="10794905" y="4417707"/>
            <a:chExt cx="1982235" cy="19822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4905" y="4417707"/>
              <a:ext cx="1982235" cy="1982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7609" y="6565593"/>
            <a:ext cx="7698715" cy="24696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7539" y="7052183"/>
            <a:ext cx="7176400" cy="17603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61933" y="390476"/>
            <a:ext cx="1692623" cy="428571"/>
            <a:chOff x="2761933" y="390476"/>
            <a:chExt cx="1692623" cy="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93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9916" y="9592820"/>
            <a:ext cx="5500205" cy="4650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3367" y="1904367"/>
            <a:ext cx="8765933" cy="1624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6264" y="3835151"/>
            <a:ext cx="6745369" cy="1055837"/>
            <a:chOff x="2006264" y="3835151"/>
            <a:chExt cx="6745369" cy="10558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06264" y="3835151"/>
              <a:ext cx="6745369" cy="1055837"/>
              <a:chOff x="2006264" y="3835151"/>
              <a:chExt cx="6745369" cy="105583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06264" y="3835151"/>
                <a:ext cx="6745369" cy="105583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210" y="4045853"/>
              <a:ext cx="1383012" cy="70147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4555" y="3912317"/>
              <a:ext cx="2068258" cy="79727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4078" y="4326764"/>
              <a:ext cx="3975393" cy="6664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4082" y="3835151"/>
            <a:ext cx="6745369" cy="1055837"/>
            <a:chOff x="9534082" y="3835151"/>
            <a:chExt cx="6745369" cy="10558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4082" y="3835151"/>
              <a:ext cx="6745369" cy="10558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9007" y="4045855"/>
            <a:ext cx="1379954" cy="7014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5145" y="3880355"/>
            <a:ext cx="1529039" cy="8612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83716" y="4341840"/>
            <a:ext cx="5420612" cy="6212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06264" y="5595642"/>
            <a:ext cx="6745369" cy="1055837"/>
            <a:chOff x="2006264" y="5595642"/>
            <a:chExt cx="6745369" cy="10558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06264" y="5595642"/>
              <a:ext cx="6745369" cy="1055837"/>
              <a:chOff x="2006264" y="5595642"/>
              <a:chExt cx="6745369" cy="105583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06264" y="5595642"/>
                <a:ext cx="6745369" cy="105583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2369" y="5804084"/>
              <a:ext cx="1376878" cy="70147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5031" y="5609955"/>
              <a:ext cx="942229" cy="83322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3602" y="6100078"/>
              <a:ext cx="1479583" cy="6212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4082" y="5595642"/>
            <a:ext cx="6745369" cy="1055837"/>
            <a:chOff x="9534082" y="5595642"/>
            <a:chExt cx="6745369" cy="10558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4082" y="5595642"/>
              <a:ext cx="6745369" cy="105583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44683" y="5804094"/>
            <a:ext cx="1376516" cy="7014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64669" y="5670564"/>
            <a:ext cx="909410" cy="7972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83716" y="6100078"/>
            <a:ext cx="2182164" cy="6212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06264" y="7321321"/>
            <a:ext cx="6745369" cy="1055837"/>
            <a:chOff x="2006264" y="7321321"/>
            <a:chExt cx="6745369" cy="10558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06264" y="7321321"/>
              <a:ext cx="6745369" cy="1055837"/>
              <a:chOff x="2006264" y="7321321"/>
              <a:chExt cx="6745369" cy="105583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06264" y="7321321"/>
                <a:ext cx="6745369" cy="105583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2202" y="7540288"/>
              <a:ext cx="1351516" cy="700212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15507" y="7371269"/>
              <a:ext cx="1548096" cy="86121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44078" y="7817688"/>
              <a:ext cx="1426098" cy="66648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42998" y="7536779"/>
            <a:ext cx="1376707" cy="70147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34082" y="7321321"/>
            <a:ext cx="6745369" cy="1055837"/>
            <a:chOff x="9534082" y="7321321"/>
            <a:chExt cx="6745369" cy="10558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4082" y="7321321"/>
              <a:ext cx="6745369" cy="1055837"/>
              <a:chOff x="9534082" y="7321321"/>
              <a:chExt cx="6745369" cy="105583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534082" y="7321321"/>
                <a:ext cx="6745369" cy="105583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54249" y="7533288"/>
              <a:ext cx="1345716" cy="70021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55145" y="7335640"/>
              <a:ext cx="1495277" cy="83322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74192" y="7769535"/>
              <a:ext cx="1192212" cy="68674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9001" y="9598316"/>
            <a:ext cx="5277024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6709" y="1900633"/>
            <a:ext cx="2333525" cy="16265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726" y="2297849"/>
              <a:ext cx="1386345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2115" y="3442576"/>
            <a:ext cx="6908988" cy="3225261"/>
            <a:chOff x="9922115" y="3442576"/>
            <a:chExt cx="6908988" cy="3225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2115" y="3442576"/>
              <a:ext cx="6908988" cy="3225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81351" y="6218991"/>
            <a:ext cx="1990516" cy="1990516"/>
            <a:chOff x="12381351" y="6218991"/>
            <a:chExt cx="1990516" cy="19905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1351" y="6218991"/>
              <a:ext cx="1990516" cy="19905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8398" y="6825329"/>
            <a:ext cx="1092825" cy="1092825"/>
            <a:chOff x="3428398" y="6825329"/>
            <a:chExt cx="1092825" cy="10928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8398" y="6825329"/>
              <a:ext cx="1092825" cy="1092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14778" y="6787233"/>
            <a:ext cx="988283" cy="1106878"/>
            <a:chOff x="5214778" y="6787233"/>
            <a:chExt cx="988283" cy="11068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4778" y="6787233"/>
              <a:ext cx="988283" cy="1106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3394" y="3442576"/>
            <a:ext cx="7512761" cy="3263356"/>
            <a:chOff x="1043394" y="3442576"/>
            <a:chExt cx="7512761" cy="32633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3394" y="3442576"/>
              <a:ext cx="7512761" cy="3263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977" y="7475662"/>
            <a:ext cx="7668200" cy="18749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0430" y="7494710"/>
            <a:ext cx="7663800" cy="17987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3201" y="9598316"/>
            <a:ext cx="5316328" cy="4541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757" y="2006328"/>
            <a:ext cx="2882525" cy="1576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507" y="2297849"/>
              <a:ext cx="1387174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1981" y="3258989"/>
            <a:ext cx="14861753" cy="4410585"/>
            <a:chOff x="1711981" y="3258989"/>
            <a:chExt cx="14861753" cy="44105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1981" y="3258989"/>
              <a:ext cx="14861753" cy="44105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8955" y="7723912"/>
            <a:ext cx="8161562" cy="17603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7706" y="9598316"/>
            <a:ext cx="5271386" cy="4541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757" y="2006328"/>
            <a:ext cx="2882525" cy="1576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2386694"/>
            <a:ext cx="868567" cy="454075"/>
            <a:chOff x="950431" y="2386694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0431" y="2386694"/>
              <a:ext cx="868567" cy="454075"/>
              <a:chOff x="950431" y="2386694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0431" y="2386694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507" y="2297849"/>
              <a:ext cx="1387174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224" y="3373779"/>
            <a:ext cx="14859266" cy="4385914"/>
            <a:chOff x="1713224" y="3373779"/>
            <a:chExt cx="14859266" cy="4385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224" y="3373779"/>
              <a:ext cx="14859266" cy="4385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3583" y="390476"/>
            <a:ext cx="1692623" cy="428571"/>
            <a:chOff x="7223583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358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9050" y="7742288"/>
            <a:ext cx="8171010" cy="17326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84592" y="9598316"/>
            <a:ext cx="403109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2064" y="3751131"/>
            <a:ext cx="10706630" cy="24385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7392" y="3359764"/>
              <a:ext cx="1387774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431" y="390476"/>
            <a:ext cx="1692623" cy="428571"/>
            <a:chOff x="9437431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7431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249836" y="7636335"/>
            <a:ext cx="19235116" cy="8924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3971" y="9598316"/>
            <a:ext cx="1884833" cy="4541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0710" y="2384577"/>
            <a:ext cx="6504572" cy="2520185"/>
            <a:chOff x="10830710" y="2384577"/>
            <a:chExt cx="6504572" cy="25201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0710" y="2384577"/>
              <a:ext cx="6504572" cy="2520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0710" y="5233906"/>
            <a:ext cx="6504572" cy="3966379"/>
            <a:chOff x="10830710" y="5233906"/>
            <a:chExt cx="6504572" cy="39663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0710" y="5233906"/>
              <a:ext cx="6504572" cy="39663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9841" y="2384577"/>
            <a:ext cx="5198853" cy="6815708"/>
            <a:chOff x="5269841" y="2384577"/>
            <a:chExt cx="5198853" cy="68157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9841" y="2384577"/>
              <a:ext cx="5198853" cy="68157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431" y="390476"/>
            <a:ext cx="1692623" cy="428571"/>
            <a:chOff x="9437431" y="390476"/>
            <a:chExt cx="1692623" cy="4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431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9483" y="2675051"/>
            <a:ext cx="3720213" cy="22478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0431" y="2384577"/>
            <a:ext cx="868567" cy="454075"/>
            <a:chOff x="950431" y="2384577"/>
            <a:chExt cx="868567" cy="4540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0431" y="2384577"/>
              <a:ext cx="868567" cy="454075"/>
              <a:chOff x="950431" y="2384577"/>
              <a:chExt cx="868567" cy="45407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0431" y="2384577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802" y="2299954"/>
              <a:ext cx="1423640" cy="6968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3766" y="7119725"/>
            <a:ext cx="3563899" cy="11971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9316" y="9598316"/>
            <a:ext cx="5276081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3502" y="3572388"/>
            <a:ext cx="11489963" cy="25480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9564" y="3359764"/>
              <a:ext cx="1381259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1279" y="390476"/>
            <a:ext cx="1692623" cy="428571"/>
            <a:chOff x="11651279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1279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778027" y="7636335"/>
            <a:ext cx="18724964" cy="8924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9523" y="9598316"/>
            <a:ext cx="6741424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3635" y="3748730"/>
            <a:ext cx="10687488" cy="24475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5935" y="3359764"/>
              <a:ext cx="1392145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5088" y="390476"/>
            <a:ext cx="1692623" cy="428571"/>
            <a:chOff x="13865088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5088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816093" y="7649259"/>
            <a:ext cx="18763506" cy="8761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641" y="3576592"/>
            <a:ext cx="4879336" cy="628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6413" y="3576592"/>
            <a:ext cx="4880174" cy="6287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5491" y="3576592"/>
            <a:ext cx="4873850" cy="628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966" y="5721429"/>
            <a:ext cx="5231746" cy="4197740"/>
            <a:chOff x="969966" y="5721429"/>
            <a:chExt cx="5231746" cy="4197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966" y="5721429"/>
              <a:ext cx="5231746" cy="4197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0992" y="6305433"/>
            <a:ext cx="4569696" cy="3604212"/>
            <a:chOff x="1300992" y="6305433"/>
            <a:chExt cx="4569696" cy="36042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992" y="6305433"/>
              <a:ext cx="4569696" cy="36042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364" y="5895764"/>
            <a:ext cx="4945898" cy="66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26984" y="5721429"/>
            <a:ext cx="5231746" cy="4197740"/>
            <a:chOff x="6526984" y="5721429"/>
            <a:chExt cx="5231746" cy="41977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6984" y="5721429"/>
              <a:ext cx="5231746" cy="41977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7345" y="5895764"/>
            <a:ext cx="5061098" cy="666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84002" y="5721429"/>
            <a:ext cx="5231746" cy="4197740"/>
            <a:chOff x="12084002" y="5721429"/>
            <a:chExt cx="5231746" cy="41977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84002" y="5721429"/>
              <a:ext cx="5231746" cy="419774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5735" y="5895764"/>
            <a:ext cx="5099317" cy="6664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9966" y="1397713"/>
            <a:ext cx="5231746" cy="4197740"/>
            <a:chOff x="969966" y="1397713"/>
            <a:chExt cx="5231746" cy="41977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966" y="1397713"/>
              <a:ext cx="5231746" cy="41977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0849" y="1572049"/>
            <a:ext cx="5244878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26984" y="1397713"/>
            <a:ext cx="5231746" cy="4197740"/>
            <a:chOff x="6526984" y="1397713"/>
            <a:chExt cx="5231746" cy="41977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6984" y="1397713"/>
              <a:ext cx="5231746" cy="419774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30326" y="1572049"/>
            <a:ext cx="5118364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84002" y="1397713"/>
            <a:ext cx="5231746" cy="4197740"/>
            <a:chOff x="12084002" y="1397713"/>
            <a:chExt cx="5231746" cy="41977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84002" y="1397713"/>
              <a:ext cx="5231746" cy="41977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58009" y="6305433"/>
            <a:ext cx="4569696" cy="3604212"/>
            <a:chOff x="6858009" y="6305433"/>
            <a:chExt cx="4569696" cy="360421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58009" y="6305433"/>
              <a:ext cx="4569696" cy="3604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6552" y="6305433"/>
            <a:ext cx="4569696" cy="3604212"/>
            <a:chOff x="12426552" y="6305433"/>
            <a:chExt cx="4569696" cy="36042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26552" y="6305433"/>
              <a:ext cx="4569696" cy="36042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5229" y="2012455"/>
            <a:ext cx="4569696" cy="3604212"/>
            <a:chOff x="1295229" y="2012455"/>
            <a:chExt cx="4569696" cy="3604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5229" y="2012455"/>
              <a:ext cx="4569696" cy="36042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52247" y="2012455"/>
            <a:ext cx="4569696" cy="3604212"/>
            <a:chOff x="6852247" y="2012455"/>
            <a:chExt cx="4569696" cy="3604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52247" y="2012455"/>
              <a:ext cx="4569696" cy="36042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20789" y="2012455"/>
            <a:ext cx="4569696" cy="3604212"/>
            <a:chOff x="12420789" y="2012455"/>
            <a:chExt cx="4569696" cy="36042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20789" y="2012455"/>
              <a:ext cx="4569696" cy="3604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65088" y="390476"/>
            <a:ext cx="1692623" cy="428571"/>
            <a:chOff x="13865088" y="390476"/>
            <a:chExt cx="1692623" cy="4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65088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08440" y="1572049"/>
            <a:ext cx="4945898" cy="66648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641" y="3576592"/>
            <a:ext cx="4879336" cy="628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6413" y="3576592"/>
            <a:ext cx="4880174" cy="6287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5491" y="3576592"/>
            <a:ext cx="4873850" cy="628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966" y="5721429"/>
            <a:ext cx="5231746" cy="4197740"/>
            <a:chOff x="969966" y="5721429"/>
            <a:chExt cx="5231746" cy="4197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966" y="5721429"/>
              <a:ext cx="5231746" cy="41977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364" y="5895764"/>
            <a:ext cx="4945898" cy="6664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6984" y="5721429"/>
            <a:ext cx="5231746" cy="4197740"/>
            <a:chOff x="6526984" y="5721429"/>
            <a:chExt cx="5231746" cy="4197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6984" y="5721429"/>
              <a:ext cx="5231746" cy="41977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7345" y="5895764"/>
            <a:ext cx="5061098" cy="6664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84002" y="5721429"/>
            <a:ext cx="5231746" cy="4197740"/>
            <a:chOff x="12084002" y="5721429"/>
            <a:chExt cx="5231746" cy="41977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4002" y="5721429"/>
              <a:ext cx="5231746" cy="41977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5735" y="5895764"/>
            <a:ext cx="5099317" cy="666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9966" y="1397713"/>
            <a:ext cx="5231746" cy="4197740"/>
            <a:chOff x="969966" y="1397713"/>
            <a:chExt cx="5231746" cy="41977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966" y="1397713"/>
              <a:ext cx="5231746" cy="41977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0849" y="1572049"/>
            <a:ext cx="5244878" cy="6664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26984" y="1397713"/>
            <a:ext cx="5231746" cy="4197740"/>
            <a:chOff x="6526984" y="1397713"/>
            <a:chExt cx="5231746" cy="41977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6984" y="1397713"/>
              <a:ext cx="5231746" cy="419774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30326" y="1572049"/>
            <a:ext cx="5118364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84002" y="1397713"/>
            <a:ext cx="5231746" cy="4197740"/>
            <a:chOff x="12084002" y="1397713"/>
            <a:chExt cx="5231746" cy="41977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84002" y="1397713"/>
              <a:ext cx="5231746" cy="41977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65088" y="390476"/>
            <a:ext cx="1692623" cy="428571"/>
            <a:chOff x="13865088" y="390476"/>
            <a:chExt cx="1692623" cy="4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65088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08440" y="1572049"/>
            <a:ext cx="4945898" cy="666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59211" y="2735180"/>
            <a:ext cx="5653526" cy="25505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74268" y="2256621"/>
            <a:ext cx="5688222" cy="351013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20573" y="2413760"/>
            <a:ext cx="5705765" cy="313351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1697" y="6882692"/>
            <a:ext cx="5879917" cy="28704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53506" y="6718411"/>
            <a:ext cx="5700565" cy="31902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675259" y="6718411"/>
            <a:ext cx="5832079" cy="31902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84106" y="9598316"/>
            <a:ext cx="404566" cy="4636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6692" y="3572388"/>
            <a:ext cx="10792782" cy="2576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7869" y="3359764"/>
              <a:ext cx="1386345" cy="718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1933" y="390476"/>
            <a:ext cx="1692623" cy="428571"/>
            <a:chOff x="2761933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1933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466122" y="7603459"/>
            <a:ext cx="19460535" cy="8802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90211" y="330847"/>
            <a:ext cx="2517231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7716" y="330847"/>
            <a:ext cx="2279174" cy="632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75507" y="321323"/>
            <a:ext cx="2242422" cy="651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5058" y="9592820"/>
            <a:ext cx="5489786" cy="4666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6216" y="3572388"/>
            <a:ext cx="10735640" cy="3649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8573" y="3448610"/>
            <a:ext cx="868567" cy="454075"/>
            <a:chOff x="8708573" y="3448610"/>
            <a:chExt cx="868567" cy="454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8573" y="3448610"/>
              <a:ext cx="868567" cy="454075"/>
              <a:chOff x="8708573" y="3448610"/>
              <a:chExt cx="868567" cy="4540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8573" y="3448610"/>
                <a:ext cx="868567" cy="4540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4944" y="3363987"/>
              <a:ext cx="1423640" cy="696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3752" y="7340767"/>
            <a:ext cx="14318210" cy="1157936"/>
            <a:chOff x="1983752" y="7340767"/>
            <a:chExt cx="14318210" cy="1157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752" y="7340767"/>
              <a:ext cx="14318210" cy="1157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603727" y="7636335"/>
            <a:ext cx="17559936" cy="8924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7560440"/>
            <a:chOff x="0" y="0"/>
            <a:chExt cx="18285714" cy="75604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75604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460" y="4948115"/>
            <a:ext cx="5934199" cy="2956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431" y="4866082"/>
            <a:ext cx="4615385" cy="590476"/>
            <a:chOff x="950431" y="4866082"/>
            <a:chExt cx="4615385" cy="5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431" y="4866082"/>
              <a:ext cx="4615385" cy="5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58969" y="4818764"/>
            <a:ext cx="6111249" cy="7526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6853" y="6572881"/>
            <a:ext cx="9678994" cy="578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0211" y="330847"/>
            <a:ext cx="2517231" cy="6324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7716" y="330847"/>
            <a:ext cx="2279174" cy="6324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75507" y="321323"/>
            <a:ext cx="2242422" cy="6515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47321" y="9514888"/>
            <a:ext cx="5140728" cy="637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6792" y="9598316"/>
            <a:ext cx="5456766" cy="4541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74582" y="2211086"/>
            <a:ext cx="3536551" cy="804993"/>
            <a:chOff x="7374582" y="2211086"/>
            <a:chExt cx="3536551" cy="804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2500" y="2002595"/>
              <a:ext cx="3345209" cy="15858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374582" y="2386694"/>
              <a:ext cx="868567" cy="454075"/>
              <a:chOff x="7374582" y="2386694"/>
              <a:chExt cx="868567" cy="45407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374582" y="2386694"/>
                <a:ext cx="868567" cy="454075"/>
                <a:chOff x="7374582" y="2386694"/>
                <a:chExt cx="868567" cy="45407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374582" y="2386694"/>
                  <a:ext cx="868567" cy="454075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30954" y="2302069"/>
                <a:ext cx="1423640" cy="69685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3097" y="3102697"/>
            <a:ext cx="10103603" cy="9248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3429" y="6885141"/>
            <a:ext cx="4543612" cy="2244362"/>
            <a:chOff x="6683429" y="6885141"/>
            <a:chExt cx="4543612" cy="22443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3429" y="6885141"/>
              <a:ext cx="4543612" cy="22443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5770" y="6854037"/>
            <a:ext cx="6462853" cy="32244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48850" y="7147259"/>
            <a:ext cx="3173172" cy="7667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40870" y="6881171"/>
            <a:ext cx="4543612" cy="2244362"/>
            <a:chOff x="11540870" y="6881171"/>
            <a:chExt cx="4543612" cy="2244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0870" y="6881171"/>
              <a:ext cx="4543612" cy="2244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5522" y="6787370"/>
            <a:ext cx="6186434" cy="32053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5250" y="7147259"/>
            <a:ext cx="3440972" cy="7667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83429" y="4326493"/>
            <a:ext cx="9409422" cy="2244362"/>
            <a:chOff x="6683429" y="4326493"/>
            <a:chExt cx="9409422" cy="22443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3429" y="4326493"/>
              <a:ext cx="9409422" cy="22443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46637" y="4239532"/>
            <a:ext cx="5684262" cy="32053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69726" y="4599421"/>
            <a:ext cx="2776115" cy="7667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26097" y="5111583"/>
            <a:ext cx="2876240" cy="10041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92863" y="4326493"/>
            <a:ext cx="4185703" cy="4811250"/>
            <a:chOff x="2192863" y="4326493"/>
            <a:chExt cx="4185703" cy="48112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92863" y="4326493"/>
              <a:ext cx="4185703" cy="48112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63826" y="5256714"/>
            <a:ext cx="4831538" cy="20894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17307" y="4900212"/>
            <a:ext cx="3015334" cy="76679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0868" y="6803240"/>
            <a:ext cx="4351002" cy="16793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51963" y="9598316"/>
            <a:ext cx="5469824" cy="463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1416" y="4303178"/>
            <a:ext cx="343459" cy="212182"/>
            <a:chOff x="8761416" y="4303178"/>
            <a:chExt cx="343459" cy="212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416" y="4303178"/>
              <a:ext cx="343459" cy="212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416" y="5704637"/>
            <a:ext cx="343459" cy="212182"/>
            <a:chOff x="8761416" y="5704637"/>
            <a:chExt cx="343459" cy="212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416" y="5704637"/>
              <a:ext cx="343459" cy="2121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1416" y="7111094"/>
            <a:ext cx="343459" cy="212182"/>
            <a:chOff x="8761416" y="7111094"/>
            <a:chExt cx="343459" cy="212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416" y="7111094"/>
              <a:ext cx="343459" cy="212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61416" y="8510150"/>
            <a:ext cx="343459" cy="212182"/>
            <a:chOff x="8761416" y="8510150"/>
            <a:chExt cx="343459" cy="2121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1416" y="8510150"/>
              <a:ext cx="343459" cy="212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2668" y="3269678"/>
            <a:ext cx="1480631" cy="6530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0038" y="3827113"/>
            <a:ext cx="6646961" cy="1156182"/>
            <a:chOff x="1640038" y="3827113"/>
            <a:chExt cx="6646961" cy="11561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40038" y="3827113"/>
              <a:ext cx="6646961" cy="1156182"/>
              <a:chOff x="1640038" y="3827113"/>
              <a:chExt cx="6646961" cy="115618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40038" y="3827113"/>
                <a:ext cx="6646961" cy="115618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6735" y="4172135"/>
              <a:ext cx="1913488" cy="6664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79292" y="3827113"/>
            <a:ext cx="7066385" cy="1149399"/>
            <a:chOff x="9579292" y="3827113"/>
            <a:chExt cx="7066385" cy="114939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579292" y="3827113"/>
              <a:ext cx="7066385" cy="1149399"/>
              <a:chOff x="9579292" y="3827113"/>
              <a:chExt cx="7066385" cy="114939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79292" y="3827113"/>
                <a:ext cx="7066385" cy="114939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4945" y="4005230"/>
              <a:ext cx="6624298" cy="9831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0038" y="5228571"/>
            <a:ext cx="6646961" cy="1156182"/>
            <a:chOff x="1640038" y="5228571"/>
            <a:chExt cx="6646961" cy="11561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40038" y="5228571"/>
              <a:ext cx="6646961" cy="1156182"/>
              <a:chOff x="1640038" y="5228571"/>
              <a:chExt cx="6646961" cy="115618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40038" y="5228571"/>
                <a:ext cx="6646961" cy="115618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6259" y="5598468"/>
              <a:ext cx="1637907" cy="6212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79292" y="5229437"/>
            <a:ext cx="7066385" cy="1149399"/>
            <a:chOff x="9579292" y="5229437"/>
            <a:chExt cx="7066385" cy="114939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79292" y="5229437"/>
              <a:ext cx="7066385" cy="1149399"/>
              <a:chOff x="9579292" y="5229437"/>
              <a:chExt cx="7066385" cy="114939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79292" y="5229437"/>
                <a:ext cx="7066385" cy="114939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15421" y="5406964"/>
              <a:ext cx="6867907" cy="9831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40038" y="6635029"/>
            <a:ext cx="6646961" cy="1156182"/>
            <a:chOff x="1640038" y="6635029"/>
            <a:chExt cx="6646961" cy="115618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40038" y="6635029"/>
              <a:ext cx="6646961" cy="1156182"/>
              <a:chOff x="1640038" y="6635029"/>
              <a:chExt cx="6646961" cy="115618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40038" y="6635029"/>
                <a:ext cx="6646961" cy="115618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6259" y="6993916"/>
              <a:ext cx="4232907" cy="6212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79292" y="6631761"/>
            <a:ext cx="7066385" cy="1149399"/>
            <a:chOff x="9579292" y="6631761"/>
            <a:chExt cx="7066385" cy="11493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579292" y="6631761"/>
              <a:ext cx="7066385" cy="1149399"/>
              <a:chOff x="9579292" y="6631761"/>
              <a:chExt cx="7066385" cy="114939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579292" y="6631761"/>
                <a:ext cx="7066385" cy="114939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84621" y="6802411"/>
              <a:ext cx="6581926" cy="9831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0038" y="8034085"/>
            <a:ext cx="6646961" cy="1156182"/>
            <a:chOff x="1640038" y="8034085"/>
            <a:chExt cx="6646961" cy="115618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640038" y="8034085"/>
              <a:ext cx="6646961" cy="1156182"/>
              <a:chOff x="1640038" y="8034085"/>
              <a:chExt cx="6646961" cy="115618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40038" y="8034085"/>
                <a:ext cx="6646961" cy="1156182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06735" y="8377897"/>
              <a:ext cx="1923098" cy="6664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579292" y="8034085"/>
            <a:ext cx="7066385" cy="1149399"/>
            <a:chOff x="9579292" y="8034085"/>
            <a:chExt cx="7066385" cy="114939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579292" y="8034085"/>
              <a:ext cx="7066385" cy="1149399"/>
              <a:chOff x="9579292" y="8034085"/>
              <a:chExt cx="7066385" cy="114939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79292" y="8034085"/>
                <a:ext cx="7066385" cy="1149399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15421" y="8201468"/>
              <a:ext cx="6877431" cy="983107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63040" y="3269678"/>
            <a:ext cx="1196012" cy="61498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374582" y="2211086"/>
            <a:ext cx="3536551" cy="804993"/>
            <a:chOff x="7374582" y="2211086"/>
            <a:chExt cx="3536551" cy="80499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41548" y="2002595"/>
              <a:ext cx="3335686" cy="158589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7374582" y="2386694"/>
              <a:ext cx="868567" cy="454075"/>
              <a:chOff x="7374582" y="2386694"/>
              <a:chExt cx="868567" cy="45407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7374582" y="2386694"/>
                <a:ext cx="868567" cy="454075"/>
                <a:chOff x="7374582" y="2386694"/>
                <a:chExt cx="868567" cy="454075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7374582" y="2386694"/>
                  <a:ext cx="868567" cy="454075"/>
                </a:xfrm>
                <a:prstGeom prst="rect">
                  <a:avLst/>
                </a:prstGeom>
              </p:spPr>
            </p:pic>
          </p:grpSp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060011" y="2297850"/>
                <a:ext cx="1388421" cy="718783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011" y="9598316"/>
            <a:ext cx="5462109" cy="463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3157" y="1668595"/>
            <a:ext cx="7337828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0008" y="6251433"/>
            <a:ext cx="3951936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49598" y="4889533"/>
            <a:ext cx="4386440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6912" y="7595407"/>
            <a:ext cx="4208888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4544" y="9598316"/>
            <a:ext cx="5444462" cy="454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938" y="1668595"/>
            <a:ext cx="7573247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249" y="6251430"/>
            <a:ext cx="4762355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78145" y="4889535"/>
            <a:ext cx="4348393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06011" y="7595411"/>
            <a:ext cx="4620298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3887" y="9598316"/>
            <a:ext cx="5465481" cy="463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033" y="1668595"/>
            <a:ext cx="7659990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7154" y="6251430"/>
            <a:ext cx="5025021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6011" y="4889535"/>
            <a:ext cx="4620298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62392" y="7595411"/>
            <a:ext cx="4863907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FA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57143"/>
            <a:ext cx="18285714" cy="9128571"/>
            <a:chOff x="0" y="1157143"/>
            <a:chExt cx="18285714" cy="9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157143"/>
              <a:ext cx="18285714" cy="91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135" y="341592"/>
            <a:ext cx="518878" cy="518878"/>
            <a:chOff x="372135" y="341592"/>
            <a:chExt cx="518878" cy="518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72135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94701" y="341592"/>
            <a:ext cx="518878" cy="518878"/>
            <a:chOff x="17394701" y="341592"/>
            <a:chExt cx="518878" cy="518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94701" y="341592"/>
              <a:ext cx="518878" cy="518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204" y="3324844"/>
            <a:ext cx="5157306" cy="5628163"/>
            <a:chOff x="6564204" y="3324844"/>
            <a:chExt cx="5157306" cy="5628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204" y="3324844"/>
              <a:ext cx="5157306" cy="56281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011" y="9598316"/>
            <a:ext cx="5462109" cy="463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4386" y="1668595"/>
            <a:ext cx="6996571" cy="1585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442" y="6332733"/>
            <a:ext cx="2420643" cy="183739"/>
            <a:chOff x="5725442" y="6332733"/>
            <a:chExt cx="2420643" cy="1837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5442" y="6332733"/>
              <a:ext cx="2420643" cy="183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1909" y="7848731"/>
            <a:ext cx="1185681" cy="183739"/>
            <a:chOff x="11311909" y="7848731"/>
            <a:chExt cx="1185681" cy="183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909" y="7848731"/>
              <a:ext cx="1185681" cy="18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9414" y="5142857"/>
            <a:ext cx="1920557" cy="183739"/>
            <a:chOff x="10529414" y="5142857"/>
            <a:chExt cx="1920557" cy="183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9414" y="5142857"/>
              <a:ext cx="1920557" cy="183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993" y="5146910"/>
            <a:ext cx="4288448" cy="2555385"/>
            <a:chOff x="1436993" y="5146910"/>
            <a:chExt cx="4288448" cy="2555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6993" y="5146910"/>
              <a:ext cx="4288448" cy="2555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040" y="6251430"/>
            <a:ext cx="4809383" cy="666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97590" y="4072004"/>
            <a:ext cx="4288448" cy="1895036"/>
            <a:chOff x="12497590" y="4072004"/>
            <a:chExt cx="4288448" cy="1895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590" y="4072004"/>
              <a:ext cx="4288448" cy="18950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57307" y="4889535"/>
            <a:ext cx="4268993" cy="666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97590" y="6901213"/>
            <a:ext cx="4288448" cy="1895036"/>
            <a:chOff x="12497590" y="6901213"/>
            <a:chExt cx="4288448" cy="18950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590" y="6901213"/>
              <a:ext cx="4288448" cy="1895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9736" y="390476"/>
            <a:ext cx="1692623" cy="428571"/>
            <a:chOff x="5009736" y="390476"/>
            <a:chExt cx="1692623" cy="4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9736" y="390476"/>
              <a:ext cx="1692623" cy="428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3688" y="7595411"/>
            <a:ext cx="4512450" cy="6664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3478" y="330847"/>
            <a:ext cx="2561898" cy="670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5150" y="330847"/>
            <a:ext cx="2265755" cy="6324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73849" y="330847"/>
            <a:ext cx="2279174" cy="6324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61697" y="321323"/>
            <a:ext cx="2242422" cy="6515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7887" y="330847"/>
            <a:ext cx="2517231" cy="6324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0649" y="330847"/>
            <a:ext cx="2718945" cy="6324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2023-10-06T10:55:15Z</dcterms:created>
  <dcterms:modified xsi:type="dcterms:W3CDTF">2023-10-06T10:55:15Z</dcterms:modified>
</cp:coreProperties>
</file>